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86"/>
    <a:srgbClr val="204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F0D4C-583A-4F78-8935-55293C922E04}" v="1" dt="2024-01-10T12:09:4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710"/>
  </p:normalViewPr>
  <p:slideViewPr>
    <p:cSldViewPr snapToGrid="0">
      <p:cViewPr varScale="1">
        <p:scale>
          <a:sx n="105" d="100"/>
          <a:sy n="105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3" d="100"/>
          <a:sy n="133" d="100"/>
        </p:scale>
        <p:origin x="3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 Lynn" userId="b0b67178-ff7b-4506-b4b2-db070adea984" providerId="ADAL" clId="{957F0D4C-583A-4F78-8935-55293C922E04}"/>
    <pc:docChg chg="undo custSel delSld modSld">
      <pc:chgData name="Chen Lynn" userId="b0b67178-ff7b-4506-b4b2-db070adea984" providerId="ADAL" clId="{957F0D4C-583A-4F78-8935-55293C922E04}" dt="2024-01-10T12:11:14.304" v="21" actId="1076"/>
      <pc:docMkLst>
        <pc:docMk/>
      </pc:docMkLst>
      <pc:sldChg chg="del">
        <pc:chgData name="Chen Lynn" userId="b0b67178-ff7b-4506-b4b2-db070adea984" providerId="ADAL" clId="{957F0D4C-583A-4F78-8935-55293C922E04}" dt="2024-01-10T12:09:16.329" v="0" actId="47"/>
        <pc:sldMkLst>
          <pc:docMk/>
          <pc:sldMk cId="2920377576" sldId="256"/>
        </pc:sldMkLst>
      </pc:sldChg>
      <pc:sldChg chg="addSp delSp modSp mod">
        <pc:chgData name="Chen Lynn" userId="b0b67178-ff7b-4506-b4b2-db070adea984" providerId="ADAL" clId="{957F0D4C-583A-4F78-8935-55293C922E04}" dt="2024-01-10T12:11:14.304" v="21" actId="1076"/>
        <pc:sldMkLst>
          <pc:docMk/>
          <pc:sldMk cId="1454479281" sldId="257"/>
        </pc:sldMkLst>
        <pc:spChg chg="del">
          <ac:chgData name="Chen Lynn" userId="b0b67178-ff7b-4506-b4b2-db070adea984" providerId="ADAL" clId="{957F0D4C-583A-4F78-8935-55293C922E04}" dt="2024-01-10T12:10:52.093" v="18" actId="478"/>
          <ac:spMkLst>
            <pc:docMk/>
            <pc:sldMk cId="1454479281" sldId="257"/>
            <ac:spMk id="2" creationId="{616A5B8D-CD02-E07F-B7DF-7E3256AFAEEB}"/>
          </ac:spMkLst>
        </pc:spChg>
        <pc:spChg chg="del">
          <ac:chgData name="Chen Lynn" userId="b0b67178-ff7b-4506-b4b2-db070adea984" providerId="ADAL" clId="{957F0D4C-583A-4F78-8935-55293C922E04}" dt="2024-01-10T12:09:41.169" v="4" actId="478"/>
          <ac:spMkLst>
            <pc:docMk/>
            <pc:sldMk cId="1454479281" sldId="257"/>
            <ac:spMk id="3" creationId="{32F7CA51-C3D0-5CEE-1F6C-CB283C4C82DE}"/>
          </ac:spMkLst>
        </pc:spChg>
        <pc:spChg chg="del">
          <ac:chgData name="Chen Lynn" userId="b0b67178-ff7b-4506-b4b2-db070adea984" providerId="ADAL" clId="{957F0D4C-583A-4F78-8935-55293C922E04}" dt="2024-01-10T12:09:52.891" v="7" actId="478"/>
          <ac:spMkLst>
            <pc:docMk/>
            <pc:sldMk cId="1454479281" sldId="257"/>
            <ac:spMk id="4" creationId="{42A96755-9B1C-29CF-0B82-10625A68067C}"/>
          </ac:spMkLst>
        </pc:spChg>
        <pc:graphicFrameChg chg="add mod modGraphic">
          <ac:chgData name="Chen Lynn" userId="b0b67178-ff7b-4506-b4b2-db070adea984" providerId="ADAL" clId="{957F0D4C-583A-4F78-8935-55293C922E04}" dt="2024-01-10T12:11:14.304" v="21" actId="1076"/>
          <ac:graphicFrameMkLst>
            <pc:docMk/>
            <pc:sldMk cId="1454479281" sldId="257"/>
            <ac:graphicFrameMk id="5" creationId="{B5B441D2-6DA7-E64D-FF85-9F3F94589D1F}"/>
          </ac:graphicFrameMkLst>
        </pc:graphicFrameChg>
        <pc:graphicFrameChg chg="add mod modGraphic">
          <ac:chgData name="Chen Lynn" userId="b0b67178-ff7b-4506-b4b2-db070adea984" providerId="ADAL" clId="{957F0D4C-583A-4F78-8935-55293C922E04}" dt="2024-01-10T12:11:05.220" v="19" actId="1076"/>
          <ac:graphicFrameMkLst>
            <pc:docMk/>
            <pc:sldMk cId="1454479281" sldId="257"/>
            <ac:graphicFrameMk id="6" creationId="{23170E77-E9B6-38F7-6C8F-0EC8A8A3BD7E}"/>
          </ac:graphicFrameMkLst>
        </pc:graphicFrameChg>
      </pc:sldChg>
      <pc:sldChg chg="del">
        <pc:chgData name="Chen Lynn" userId="b0b67178-ff7b-4506-b4b2-db070adea984" providerId="ADAL" clId="{957F0D4C-583A-4F78-8935-55293C922E04}" dt="2024-01-10T12:09:18.694" v="1" actId="47"/>
        <pc:sldMkLst>
          <pc:docMk/>
          <pc:sldMk cId="3330742643" sldId="258"/>
        </pc:sldMkLst>
      </pc:sldChg>
      <pc:sldChg chg="del">
        <pc:chgData name="Chen Lynn" userId="b0b67178-ff7b-4506-b4b2-db070adea984" providerId="ADAL" clId="{957F0D4C-583A-4F78-8935-55293C922E04}" dt="2024-01-10T12:09:20.227" v="2" actId="47"/>
        <pc:sldMkLst>
          <pc:docMk/>
          <pc:sldMk cId="1830673333" sldId="259"/>
        </pc:sldMkLst>
      </pc:sldChg>
      <pc:sldChg chg="del">
        <pc:chgData name="Chen Lynn" userId="b0b67178-ff7b-4506-b4b2-db070adea984" providerId="ADAL" clId="{957F0D4C-583A-4F78-8935-55293C922E04}" dt="2024-01-10T12:09:21.252" v="3" actId="47"/>
        <pc:sldMkLst>
          <pc:docMk/>
          <pc:sldMk cId="1731896937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759DF1-B15C-9AD9-0851-79AFE9F02B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75527-50E1-5781-86E1-D99F10021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1DEA-AAF0-0045-9685-8C31AF514B19}" type="datetimeFigureOut">
              <a:rPr lang="en-IL" smtClean="0"/>
              <a:t>01/10/2024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75227-362B-67F5-2F18-7DDE657C84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D1D0E-605F-3B9A-3CD7-9F0B67286B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BAE3C-2494-4A4D-9067-A37F7C9E73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037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BE6B-6B6F-434D-8C1A-7025B638AF80}" type="datetimeFigureOut">
              <a:rPr lang="en-IL" smtClean="0"/>
              <a:t>01/10/2024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4412-62B6-9D4C-A00E-8F503DFD09C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67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E9B7DC-499A-C11A-90F6-A6D07012DE32}"/>
              </a:ext>
            </a:extLst>
          </p:cNvPr>
          <p:cNvSpPr/>
          <p:nvPr userDrawn="1"/>
        </p:nvSpPr>
        <p:spPr>
          <a:xfrm>
            <a:off x="-1" y="0"/>
            <a:ext cx="121855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96B38-F7F1-C03B-565F-28074D581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3" y="0"/>
            <a:ext cx="121870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DF0B2-3921-B6DC-D3ED-4C001740C5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5216" y="3516766"/>
            <a:ext cx="4817784" cy="1746758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5152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3138-A22E-669B-58F3-DC67981C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21" y="18255"/>
            <a:ext cx="80003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431A-143E-BE81-952A-2030FBF6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820" y="1704513"/>
            <a:ext cx="9924368" cy="42836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EA98-EFA0-6020-E516-6364BF47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7373" y="6337848"/>
            <a:ext cx="522984" cy="327426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rgbClr val="2A2A8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A6A28362-0F94-BE4D-B233-BD15B66CC43B}" type="slidenum">
              <a:rPr lang="en-IL" smtClean="0"/>
              <a:pPr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5763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4EAC20-31D7-ABEC-B482-A8AF439D6A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26" y="-1715"/>
            <a:ext cx="12188748" cy="685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0236D1-719D-C23C-EA8D-7DBE4BD00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4904" y="1548872"/>
            <a:ext cx="4963886" cy="2852737"/>
          </a:xfrm>
        </p:spPr>
        <p:txBody>
          <a:bodyPr anchor="ctr">
            <a:normAutofit/>
          </a:bodyPr>
          <a:lstStyle>
            <a:lvl1pPr>
              <a:defRPr sz="4500" b="0" i="0">
                <a:solidFill>
                  <a:srgbClr val="20409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Click to edit chapter title style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868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168C9-E7AE-7BD4-DA42-8D93CE9CB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26" y="-1715"/>
            <a:ext cx="12188747" cy="685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F21916-5670-DE27-24B2-588BEA05D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5956"/>
            <a:ext cx="12190373" cy="1178719"/>
          </a:xfrm>
        </p:spPr>
        <p:txBody>
          <a:bodyPr anchor="ctr">
            <a:normAutofit/>
          </a:bodyPr>
          <a:lstStyle>
            <a:lvl1pPr algn="ctr">
              <a:defRPr sz="4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99359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02B8A-1539-259C-143B-538C9FF26C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625" y="-1715"/>
            <a:ext cx="12188750" cy="68596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85351-2682-261B-7466-93AC3B6E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DDC0E-1F02-27FE-3C3D-D01ABC45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973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6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5B441D2-6DA7-E64D-FF85-9F3F94589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853540"/>
              </p:ext>
            </p:extLst>
          </p:nvPr>
        </p:nvGraphicFramePr>
        <p:xfrm>
          <a:off x="233285" y="1508760"/>
          <a:ext cx="11854624" cy="48459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2481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1270814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1289203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1198556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1228771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1087765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430210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1198556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137132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106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170E77-E9B6-38F7-6C8F-0EC8A8A3B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8271"/>
              </p:ext>
            </p:extLst>
          </p:nvPr>
        </p:nvGraphicFramePr>
        <p:xfrm>
          <a:off x="233285" y="243527"/>
          <a:ext cx="4723222" cy="911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614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4122608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4526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4589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47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5F678DDD3292B447A1AE4A6EB2F51706" ma:contentTypeVersion="10" ma:contentTypeDescription="" ma:contentTypeScope="" ma:versionID="3b50dfb1342a744cd661b6ad93a09900">
  <xsd:schema xmlns:xsd="http://www.w3.org/2001/XMLSchema" xmlns:xs="http://www.w3.org/2001/XMLSchema" xmlns:p="http://schemas.microsoft.com/office/2006/metadata/properties" xmlns:ns2="eb3f7de7-c935-4ca6-a12c-1f73773710ec" xmlns:ns3="eebb4c4a-9772-4930-b224-b427598b5509" targetNamespace="http://schemas.microsoft.com/office/2006/metadata/properties" ma:root="true" ma:fieldsID="c9daab90ebaa281213fc3aedf7e540c7" ns2:_="" ns3:_="">
    <xsd:import namespace="eb3f7de7-c935-4ca6-a12c-1f73773710ec"/>
    <xsd:import namespace="eebb4c4a-9772-4930-b224-b427598b5509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4c4a-9772-4930-b224-b427598b5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bb4c4a-9772-4930-b224-b427598b5509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 xsi:nil="true"/>
    <Confidential1 xmlns="eb3f7de7-c935-4ca6-a12c-1f73773710ec">false</Confidential1>
    <Final xmlns="eb3f7de7-c935-4ca6-a12c-1f73773710ec">false</Final>
    <SharedWithUsers xmlns="eb3f7de7-c935-4ca6-a12c-1f73773710e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9B8A2C-663B-4329-AA44-687FF937AF8A}"/>
</file>

<file path=customXml/itemProps2.xml><?xml version="1.0" encoding="utf-8"?>
<ds:datastoreItem xmlns:ds="http://schemas.openxmlformats.org/officeDocument/2006/customXml" ds:itemID="{3DCDD732-75D1-4D8B-BA7E-20AA1F15C2FE}">
  <ds:schemaRefs>
    <ds:schemaRef ds:uri="http://schemas.microsoft.com/office/2006/metadata/properties"/>
    <ds:schemaRef ds:uri="http://schemas.microsoft.com/office/infopath/2007/PartnerControls"/>
    <ds:schemaRef ds:uri="eebb4c4a-9772-4930-b224-b427598b5509"/>
    <ds:schemaRef ds:uri="eb3f7de7-c935-4ca6-a12c-1f73773710ec"/>
  </ds:schemaRefs>
</ds:datastoreItem>
</file>

<file path=customXml/itemProps3.xml><?xml version="1.0" encoding="utf-8"?>
<ds:datastoreItem xmlns:ds="http://schemas.openxmlformats.org/officeDocument/2006/customXml" ds:itemID="{05E48DBA-7895-4567-81E4-DB016A0AD8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Lato Light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Gontmakher</dc:creator>
  <cp:lastModifiedBy>Chen Lynn</cp:lastModifiedBy>
  <cp:revision>19</cp:revision>
  <dcterms:created xsi:type="dcterms:W3CDTF">2023-11-30T14:58:39Z</dcterms:created>
  <dcterms:modified xsi:type="dcterms:W3CDTF">2024-01-10T12:11:23Z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0x01010037EA2DD516505C4D92B92F8677CFB685005F678DDD3292B447A1AE4A6EB2F51706</vt:lpwstr>
  </property>
  <property fmtid="{D5CDD505-2E9C-101B-9397-08002B2CF9AE}" pid="3" name="Order">
    <vt:r8>42132200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xd_Signature">
    <vt:bool>false</vt:bool>
  </property>
</Properties>
</file>