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/>
    <p:restoredTop sz="94620"/>
  </p:normalViewPr>
  <p:slideViewPr>
    <p:cSldViewPr snapToGrid="0" snapToObjects="1">
      <p:cViewPr varScale="1">
        <p:scale>
          <a:sx n="170" d="100"/>
          <a:sy n="170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4282"/>
            <a:ext cx="2484995" cy="3538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1094282"/>
            <a:ext cx="6264618" cy="35384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1020028"/>
            <a:ext cx="4339089" cy="347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19331"/>
            <a:ext cx="4358331" cy="353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C8A8B-E3E3-60C9-81AD-1F62802F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10343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1034321"/>
            <a:ext cx="5625060" cy="36035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841823"/>
            <a:ext cx="3051797" cy="28070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0" y="169400"/>
            <a:ext cx="7020013" cy="36680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12433"/>
            <a:ext cx="8796482" cy="48155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13" y="4418873"/>
            <a:ext cx="8789773" cy="277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1041816"/>
            <a:ext cx="8820150" cy="358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C008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72758" y="4256791"/>
            <a:ext cx="864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AF14C7697C7CD54CA4065DB6FC09F9C1" ma:contentTypeVersion="13" ma:contentTypeDescription="" ma:contentTypeScope="" ma:versionID="ef950d445bf873a6499313468e53f4e0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146c2432-1c8f-4fb4-aea8-455fc5bf30dc" targetNamespace="http://schemas.microsoft.com/office/2006/metadata/properties" ma:root="true" ma:fieldsID="321560d5664f0cb3017d88d25c3d617f" ns1:_="" ns2:_="" ns3:_="">
    <xsd:import namespace="http://schemas.microsoft.com/sharepoint/v3"/>
    <xsd:import namespace="eb3f7de7-c935-4ca6-a12c-1f73773710ec"/>
    <xsd:import namespace="146c2432-1c8f-4fb4-aea8-455fc5bf30dc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c2432-1c8f-4fb4-aea8-455fc5bf3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TaxCatchAll xmlns="eb3f7de7-c935-4ca6-a12c-1f73773710ec" xsi:nil="true"/>
    <lcf76f155ced4ddcb4097134ff3c332f xmlns="146c2432-1c8f-4fb4-aea8-455fc5bf30dc">
      <Terms xmlns="http://schemas.microsoft.com/office/infopath/2007/PartnerControls"/>
    </lcf76f155ced4ddcb4097134ff3c332f>
    <Confidential1 xmlns="eb3f7de7-c935-4ca6-a12c-1f73773710ec">false</Confidential1>
    <Final xmlns="eb3f7de7-c935-4ca6-a12c-1f73773710ec">false</Final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EED54D-889B-4368-AB31-FB7058404ED3}"/>
</file>

<file path=customXml/itemProps2.xml><?xml version="1.0" encoding="utf-8"?>
<ds:datastoreItem xmlns:ds="http://schemas.openxmlformats.org/officeDocument/2006/customXml" ds:itemID="{EDABCFC4-1319-49DF-8CF5-A1AA3CF24607}"/>
</file>

<file path=customXml/itemProps3.xml><?xml version="1.0" encoding="utf-8"?>
<ds:datastoreItem xmlns:ds="http://schemas.openxmlformats.org/officeDocument/2006/customXml" ds:itemID="{1A266437-6B74-4AF4-BB97-AD9E92FD8FB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26</cp:revision>
  <dcterms:created xsi:type="dcterms:W3CDTF">2019-01-07T11:42:34Z</dcterms:created>
  <dcterms:modified xsi:type="dcterms:W3CDTF">2025-03-04T16:01:59Z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0x01010037EA2DD516505C4D92B92F8677CFB68500AF14C7697C7CD54CA4065DB6FC09F9C1</vt:lpwstr>
  </property>
</Properties>
</file>