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A86"/>
    <a:srgbClr val="204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0FAC63-1774-4BAC-B878-CED149FF5986}" v="3" dt="2025-10-10T07:03:25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18"/>
    <p:restoredTop sz="94710"/>
  </p:normalViewPr>
  <p:slideViewPr>
    <p:cSldViewPr snapToGrid="0">
      <p:cViewPr varScale="1">
        <p:scale>
          <a:sx n="101" d="100"/>
          <a:sy n="101" d="100"/>
        </p:scale>
        <p:origin x="9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33" d="100"/>
          <a:sy n="133" d="100"/>
        </p:scale>
        <p:origin x="3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 Lynn" userId="b0b67178-ff7b-4506-b4b2-db070adea984" providerId="ADAL" clId="{5B9EE742-3D47-4719-A467-96557ECD686E}"/>
    <pc:docChg chg="custSel addSld delSld modSld delMainMaster">
      <pc:chgData name="Chen Lynn" userId="b0b67178-ff7b-4506-b4b2-db070adea984" providerId="ADAL" clId="{5B9EE742-3D47-4719-A467-96557ECD686E}" dt="2025-10-10T07:03:37.964" v="7" actId="47"/>
      <pc:docMkLst>
        <pc:docMk/>
      </pc:docMkLst>
      <pc:sldChg chg="del">
        <pc:chgData name="Chen Lynn" userId="b0b67178-ff7b-4506-b4b2-db070adea984" providerId="ADAL" clId="{5B9EE742-3D47-4719-A467-96557ECD686E}" dt="2025-10-10T07:03:37.964" v="7" actId="47"/>
        <pc:sldMkLst>
          <pc:docMk/>
          <pc:sldMk cId="1454479281" sldId="257"/>
        </pc:sldMkLst>
      </pc:sldChg>
      <pc:sldChg chg="add del">
        <pc:chgData name="Chen Lynn" userId="b0b67178-ff7b-4506-b4b2-db070adea984" providerId="ADAL" clId="{5B9EE742-3D47-4719-A467-96557ECD686E}" dt="2025-10-10T07:03:18.243" v="2" actId="47"/>
        <pc:sldMkLst>
          <pc:docMk/>
          <pc:sldMk cId="26129309" sldId="258"/>
        </pc:sldMkLst>
      </pc:sldChg>
      <pc:sldChg chg="addSp delSp modSp add mod">
        <pc:chgData name="Chen Lynn" userId="b0b67178-ff7b-4506-b4b2-db070adea984" providerId="ADAL" clId="{5B9EE742-3D47-4719-A467-96557ECD686E}" dt="2025-10-10T07:03:36.750" v="6" actId="1076"/>
        <pc:sldMkLst>
          <pc:docMk/>
          <pc:sldMk cId="787912749" sldId="259"/>
        </pc:sldMkLst>
        <pc:spChg chg="del">
          <ac:chgData name="Chen Lynn" userId="b0b67178-ff7b-4506-b4b2-db070adea984" providerId="ADAL" clId="{5B9EE742-3D47-4719-A467-96557ECD686E}" dt="2025-10-10T07:03:30.578" v="4" actId="478"/>
          <ac:spMkLst>
            <pc:docMk/>
            <pc:sldMk cId="787912749" sldId="259"/>
            <ac:spMk id="2" creationId="{734C9A3A-D1F7-E147-BF04-19B9CFB115A7}"/>
          </ac:spMkLst>
        </pc:spChg>
        <pc:spChg chg="del">
          <ac:chgData name="Chen Lynn" userId="b0b67178-ff7b-4506-b4b2-db070adea984" providerId="ADAL" clId="{5B9EE742-3D47-4719-A467-96557ECD686E}" dt="2025-10-10T07:03:31.886" v="5" actId="478"/>
          <ac:spMkLst>
            <pc:docMk/>
            <pc:sldMk cId="787912749" sldId="259"/>
            <ac:spMk id="3" creationId="{11E9D9D6-8313-654D-BD78-AC62B0E1C57A}"/>
          </ac:spMkLst>
        </pc:spChg>
        <pc:graphicFrameChg chg="add mod">
          <ac:chgData name="Chen Lynn" userId="b0b67178-ff7b-4506-b4b2-db070adea984" providerId="ADAL" clId="{5B9EE742-3D47-4719-A467-96557ECD686E}" dt="2025-10-10T07:03:36.750" v="6" actId="1076"/>
          <ac:graphicFrameMkLst>
            <pc:docMk/>
            <pc:sldMk cId="787912749" sldId="259"/>
            <ac:graphicFrameMk id="4" creationId="{A612E631-12EF-58BC-18A3-CD396BC57A05}"/>
          </ac:graphicFrameMkLst>
        </pc:graphicFrameChg>
        <pc:graphicFrameChg chg="add mod">
          <ac:chgData name="Chen Lynn" userId="b0b67178-ff7b-4506-b4b2-db070adea984" providerId="ADAL" clId="{5B9EE742-3D47-4719-A467-96557ECD686E}" dt="2025-10-10T07:03:25.849" v="3"/>
          <ac:graphicFrameMkLst>
            <pc:docMk/>
            <pc:sldMk cId="787912749" sldId="259"/>
            <ac:graphicFrameMk id="5" creationId="{70897532-EE0F-EA04-5716-4F57B5C3A1E3}"/>
          </ac:graphicFrameMkLst>
        </pc:graphicFrameChg>
      </pc:sldChg>
      <pc:sldMasterChg chg="del delSldLayout">
        <pc:chgData name="Chen Lynn" userId="b0b67178-ff7b-4506-b4b2-db070adea984" providerId="ADAL" clId="{5B9EE742-3D47-4719-A467-96557ECD686E}" dt="2025-10-10T07:03:37.964" v="7" actId="47"/>
        <pc:sldMasterMkLst>
          <pc:docMk/>
          <pc:sldMasterMk cId="997351931" sldId="2147483648"/>
        </pc:sldMasterMkLst>
        <pc:sldLayoutChg chg="del">
          <pc:chgData name="Chen Lynn" userId="b0b67178-ff7b-4506-b4b2-db070adea984" providerId="ADAL" clId="{5B9EE742-3D47-4719-A467-96557ECD686E}" dt="2025-10-10T07:03:37.964" v="7" actId="47"/>
          <pc:sldLayoutMkLst>
            <pc:docMk/>
            <pc:sldMasterMk cId="997351931" sldId="2147483648"/>
            <pc:sldLayoutMk cId="2157633690" sldId="2147483650"/>
          </pc:sldLayoutMkLst>
        </pc:sldLayoutChg>
        <pc:sldLayoutChg chg="del">
          <pc:chgData name="Chen Lynn" userId="b0b67178-ff7b-4506-b4b2-db070adea984" providerId="ADAL" clId="{5B9EE742-3D47-4719-A467-96557ECD686E}" dt="2025-10-10T07:03:37.964" v="7" actId="47"/>
          <pc:sldLayoutMkLst>
            <pc:docMk/>
            <pc:sldMasterMk cId="997351931" sldId="2147483648"/>
            <pc:sldLayoutMk cId="951520033" sldId="2147483661"/>
          </pc:sldLayoutMkLst>
        </pc:sldLayoutChg>
        <pc:sldLayoutChg chg="del">
          <pc:chgData name="Chen Lynn" userId="b0b67178-ff7b-4506-b4b2-db070adea984" providerId="ADAL" clId="{5B9EE742-3D47-4719-A467-96557ECD686E}" dt="2025-10-10T07:03:37.964" v="7" actId="47"/>
          <pc:sldLayoutMkLst>
            <pc:docMk/>
            <pc:sldMasterMk cId="997351931" sldId="2147483648"/>
            <pc:sldLayoutMk cId="986836969" sldId="2147483666"/>
          </pc:sldLayoutMkLst>
        </pc:sldLayoutChg>
        <pc:sldLayoutChg chg="del">
          <pc:chgData name="Chen Lynn" userId="b0b67178-ff7b-4506-b4b2-db070adea984" providerId="ADAL" clId="{5B9EE742-3D47-4719-A467-96557ECD686E}" dt="2025-10-10T07:03:37.964" v="7" actId="47"/>
          <pc:sldLayoutMkLst>
            <pc:docMk/>
            <pc:sldMasterMk cId="997351931" sldId="2147483648"/>
            <pc:sldLayoutMk cId="1993595083" sldId="214748366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759DF1-B15C-9AD9-0851-79AFE9F02B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E75527-50E1-5781-86E1-D99F10021F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C1DEA-AAF0-0045-9685-8C31AF514B19}" type="datetimeFigureOut">
              <a:rPr lang="en-IL" smtClean="0"/>
              <a:t>10/10/2025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275227-362B-67F5-2F18-7DDE657C84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D1D0E-605F-3B9A-3CD7-9F0B67286B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BAE3C-2494-4A4D-9067-A37F7C9E735A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70377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FBE6B-6B6F-434D-8C1A-7025B638AF80}" type="datetimeFigureOut">
              <a:rPr lang="en-IL" smtClean="0"/>
              <a:t>10/10/2025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64412-62B6-9D4C-A00E-8F503DFD09CE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66708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626" y="1331055"/>
            <a:ext cx="1173068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2626" y="3810729"/>
            <a:ext cx="11730681" cy="1655763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7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5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459044"/>
            <a:ext cx="3313327" cy="47179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677" y="1459044"/>
            <a:ext cx="8352824" cy="471792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4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9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743" y="1709740"/>
            <a:ext cx="1173359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743" y="4589464"/>
            <a:ext cx="1173359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874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124" y="1439056"/>
            <a:ext cx="5817973" cy="47379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E9A8CF-71E7-3D40-AA04-68D428257D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76318" y="1439056"/>
            <a:ext cx="5817973" cy="47379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01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23" y="1360038"/>
            <a:ext cx="5785452" cy="46327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125" y="1989997"/>
            <a:ext cx="5785452" cy="41996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359108"/>
            <a:ext cx="5811108" cy="4707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012738"/>
            <a:ext cx="5811108" cy="41769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C8A8B-E3E3-60C9-81AD-1F62802F6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124" y="189386"/>
            <a:ext cx="9361595" cy="1049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6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0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7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681" y="1379095"/>
            <a:ext cx="4078008" cy="10766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368" y="1379095"/>
            <a:ext cx="7500080" cy="48047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2627" y="2455765"/>
            <a:ext cx="4069063" cy="374273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49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3681" y="225867"/>
            <a:ext cx="9360017" cy="48907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25319-0CD5-8448-BC06-BD1AFE79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81" y="5216578"/>
            <a:ext cx="11728643" cy="64207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189AC2-AB72-D94E-922A-CDBAB58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152" y="5891831"/>
            <a:ext cx="11719697" cy="369451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301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124" y="189386"/>
            <a:ext cx="9361595" cy="104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24" y="1389088"/>
            <a:ext cx="11760200" cy="4783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9809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EC008B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EC008B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EC008B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EC008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EC008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612E631-12EF-58BC-18A3-CD396BC57A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2034213"/>
              </p:ext>
            </p:extLst>
          </p:nvPr>
        </p:nvGraphicFramePr>
        <p:xfrm>
          <a:off x="168688" y="1394460"/>
          <a:ext cx="11854624" cy="484596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992481">
                  <a:extLst>
                    <a:ext uri="{9D8B030D-6E8A-4147-A177-3AD203B41FA5}">
                      <a16:colId xmlns:a16="http://schemas.microsoft.com/office/drawing/2014/main" val="1498014076"/>
                    </a:ext>
                  </a:extLst>
                </a:gridCol>
                <a:gridCol w="1270814">
                  <a:extLst>
                    <a:ext uri="{9D8B030D-6E8A-4147-A177-3AD203B41FA5}">
                      <a16:colId xmlns:a16="http://schemas.microsoft.com/office/drawing/2014/main" val="1580979595"/>
                    </a:ext>
                  </a:extLst>
                </a:gridCol>
                <a:gridCol w="1289203">
                  <a:extLst>
                    <a:ext uri="{9D8B030D-6E8A-4147-A177-3AD203B41FA5}">
                      <a16:colId xmlns:a16="http://schemas.microsoft.com/office/drawing/2014/main" val="169734287"/>
                    </a:ext>
                  </a:extLst>
                </a:gridCol>
                <a:gridCol w="1198556">
                  <a:extLst>
                    <a:ext uri="{9D8B030D-6E8A-4147-A177-3AD203B41FA5}">
                      <a16:colId xmlns:a16="http://schemas.microsoft.com/office/drawing/2014/main" val="3047377509"/>
                    </a:ext>
                  </a:extLst>
                </a:gridCol>
                <a:gridCol w="1228771">
                  <a:extLst>
                    <a:ext uri="{9D8B030D-6E8A-4147-A177-3AD203B41FA5}">
                      <a16:colId xmlns:a16="http://schemas.microsoft.com/office/drawing/2014/main" val="3861692266"/>
                    </a:ext>
                  </a:extLst>
                </a:gridCol>
                <a:gridCol w="1087765">
                  <a:extLst>
                    <a:ext uri="{9D8B030D-6E8A-4147-A177-3AD203B41FA5}">
                      <a16:colId xmlns:a16="http://schemas.microsoft.com/office/drawing/2014/main" val="3157765081"/>
                    </a:ext>
                  </a:extLst>
                </a:gridCol>
                <a:gridCol w="1430210">
                  <a:extLst>
                    <a:ext uri="{9D8B030D-6E8A-4147-A177-3AD203B41FA5}">
                      <a16:colId xmlns:a16="http://schemas.microsoft.com/office/drawing/2014/main" val="3520301427"/>
                    </a:ext>
                  </a:extLst>
                </a:gridCol>
                <a:gridCol w="1198556">
                  <a:extLst>
                    <a:ext uri="{9D8B030D-6E8A-4147-A177-3AD203B41FA5}">
                      <a16:colId xmlns:a16="http://schemas.microsoft.com/office/drawing/2014/main" val="1344001177"/>
                    </a:ext>
                  </a:extLst>
                </a:gridCol>
                <a:gridCol w="1158268">
                  <a:extLst>
                    <a:ext uri="{9D8B030D-6E8A-4147-A177-3AD203B41FA5}">
                      <a16:colId xmlns:a16="http://schemas.microsoft.com/office/drawing/2014/main" val="1717252553"/>
                    </a:ext>
                  </a:extLst>
                </a:gridCol>
              </a:tblGrid>
              <a:tr h="1371323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400589"/>
                  </a:ext>
                </a:extLst>
              </a:tr>
              <a:tr h="10691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08409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7093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12012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67952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141636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446465"/>
                  </a:ext>
                </a:extLst>
              </a:tr>
              <a:tr h="40092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4616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897532-EE0F-EA04-5716-4F57B5C3A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141195"/>
              </p:ext>
            </p:extLst>
          </p:nvPr>
        </p:nvGraphicFramePr>
        <p:xfrm>
          <a:off x="233285" y="243527"/>
          <a:ext cx="4723222" cy="911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614">
                  <a:extLst>
                    <a:ext uri="{9D8B030D-6E8A-4147-A177-3AD203B41FA5}">
                      <a16:colId xmlns:a16="http://schemas.microsoft.com/office/drawing/2014/main" val="699165290"/>
                    </a:ext>
                  </a:extLst>
                </a:gridCol>
                <a:gridCol w="4122608">
                  <a:extLst>
                    <a:ext uri="{9D8B030D-6E8A-4147-A177-3AD203B41FA5}">
                      <a16:colId xmlns:a16="http://schemas.microsoft.com/office/drawing/2014/main" val="3880967065"/>
                    </a:ext>
                  </a:extLst>
                </a:gridCol>
              </a:tblGrid>
              <a:tr h="45265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341825"/>
                  </a:ext>
                </a:extLst>
              </a:tr>
              <a:tr h="4589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 disclosures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1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9127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TaxCatchAll xmlns="eb3f7de7-c935-4ca6-a12c-1f73773710ec" xsi:nil="true"/>
    <Confidential1 xmlns="eb3f7de7-c935-4ca6-a12c-1f73773710ec">false</Confidential1>
    <Final xmlns="eb3f7de7-c935-4ca6-a12c-1f73773710ec">false</Final>
    <SharedWithUsers xmlns="eb3f7de7-c935-4ca6-a12c-1f73773710ec">
      <UserInfo>
        <DisplayName/>
        <AccountId xsi:nil="true"/>
        <AccountType/>
      </UserInfo>
    </SharedWithUsers>
    <lcf76f155ced4ddcb4097134ff3c332f xmlns="146c2432-1c8f-4fb4-aea8-455fc5bf30dc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AF14C7697C7CD54CA4065DB6FC09F9C1" ma:contentTypeVersion="13" ma:contentTypeDescription="" ma:contentTypeScope="" ma:versionID="ef950d445bf873a6499313468e53f4e0">
  <xsd:schema xmlns:xsd="http://www.w3.org/2001/XMLSchema" xmlns:xs="http://www.w3.org/2001/XMLSchema" xmlns:p="http://schemas.microsoft.com/office/2006/metadata/properties" xmlns:ns1="http://schemas.microsoft.com/sharepoint/v3" xmlns:ns2="eb3f7de7-c935-4ca6-a12c-1f73773710ec" xmlns:ns3="146c2432-1c8f-4fb4-aea8-455fc5bf30dc" targetNamespace="http://schemas.microsoft.com/office/2006/metadata/properties" ma:root="true" ma:fieldsID="321560d5664f0cb3017d88d25c3d617f" ns1:_="" ns2:_="" ns3:_="">
    <xsd:import namespace="http://schemas.microsoft.com/sharepoint/v3"/>
    <xsd:import namespace="eb3f7de7-c935-4ca6-a12c-1f73773710ec"/>
    <xsd:import namespace="146c2432-1c8f-4fb4-aea8-455fc5bf30dc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c2432-1c8f-4fb4-aea8-455fc5bf3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E48DBA-7895-4567-81E4-DB016A0AD8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CDD732-75D1-4D8B-BA7E-20AA1F15C2FE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146c2432-1c8f-4fb4-aea8-455fc5bf30dc"/>
    <ds:schemaRef ds:uri="http://schemas.openxmlformats.org/package/2006/metadata/core-properties"/>
    <ds:schemaRef ds:uri="http://schemas.microsoft.com/office/2006/documentManagement/types"/>
    <ds:schemaRef ds:uri="eb3f7de7-c935-4ca6-a12c-1f73773710ec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A30167-BE74-44B7-9543-B271281DF7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b3f7de7-c935-4ca6-a12c-1f73773710ec"/>
    <ds:schemaRef ds:uri="146c2432-1c8f-4fb4-aea8-455fc5bf30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Neal Gontmakher</dc:creator>
  <cp:lastModifiedBy>Chen Lynn</cp:lastModifiedBy>
  <cp:revision>20</cp:revision>
  <dcterms:created xsi:type="dcterms:W3CDTF">2023-11-30T14:58:39Z</dcterms:created>
  <dcterms:modified xsi:type="dcterms:W3CDTF">2025-10-10T07:03:39Z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0x01010037EA2DD516505C4D92B92F8677CFB68500AF14C7697C7CD54CA4065DB6FC09F9C1</vt:lpwstr>
  </property>
  <property fmtid="{D5CDD505-2E9C-101B-9397-08002B2CF9AE}" pid="3" name="Order">
    <vt:r8>42132200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xd_Signature">
    <vt:bool>false</vt:bool>
  </property>
</Properties>
</file>