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18A12"/>
    <a:srgbClr val="CD1719"/>
    <a:srgbClr val="FEDA2C"/>
    <a:srgbClr val="2D5078"/>
    <a:srgbClr val="006944"/>
    <a:srgbClr val="005644"/>
    <a:srgbClr val="008C44"/>
    <a:srgbClr val="002C2C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/>
    <p:restoredTop sz="94620"/>
  </p:normalViewPr>
  <p:slideViewPr>
    <p:cSldViewPr snapToGrid="0" snapToObjects="1">
      <p:cViewPr varScale="1">
        <p:scale>
          <a:sx n="133" d="100"/>
          <a:sy n="133" d="100"/>
        </p:scale>
        <p:origin x="14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094282"/>
            <a:ext cx="2484995" cy="35384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8" y="1094282"/>
            <a:ext cx="6264618" cy="353844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7" y="1282304"/>
            <a:ext cx="8800198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807" y="3442098"/>
            <a:ext cx="8800198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899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1079292"/>
            <a:ext cx="4363480" cy="35534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1020028"/>
            <a:ext cx="4339089" cy="347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019331"/>
            <a:ext cx="4358331" cy="35304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C8A8B-E3E3-60C9-81AD-1F62802F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1" y="1034321"/>
            <a:ext cx="3058506" cy="80750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1034321"/>
            <a:ext cx="5625060" cy="360358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1841823"/>
            <a:ext cx="3051797" cy="280705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0" y="169400"/>
            <a:ext cx="7020013" cy="36680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912433"/>
            <a:ext cx="8796482" cy="48155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113" y="4418873"/>
            <a:ext cx="8789773" cy="2770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3" y="142039"/>
            <a:ext cx="7021196" cy="787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1041816"/>
            <a:ext cx="8820150" cy="3587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C008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C008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77F0-7A6D-1240-A680-66BD436FA372}"/>
              </a:ext>
            </a:extLst>
          </p:cNvPr>
          <p:cNvSpPr txBox="1"/>
          <p:nvPr/>
        </p:nvSpPr>
        <p:spPr>
          <a:xfrm>
            <a:off x="272758" y="4256791"/>
            <a:ext cx="8642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MARK YOUR CALENDAR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5B441D2-6DA7-E64D-FF85-9F3F94589D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343533"/>
              </p:ext>
            </p:extLst>
          </p:nvPr>
        </p:nvGraphicFramePr>
        <p:xfrm>
          <a:off x="174964" y="1023570"/>
          <a:ext cx="8890969" cy="36344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94361">
                  <a:extLst>
                    <a:ext uri="{9D8B030D-6E8A-4147-A177-3AD203B41FA5}">
                      <a16:colId xmlns:a16="http://schemas.microsoft.com/office/drawing/2014/main" val="1498014076"/>
                    </a:ext>
                  </a:extLst>
                </a:gridCol>
                <a:gridCol w="953111">
                  <a:extLst>
                    <a:ext uri="{9D8B030D-6E8A-4147-A177-3AD203B41FA5}">
                      <a16:colId xmlns:a16="http://schemas.microsoft.com/office/drawing/2014/main" val="1580979595"/>
                    </a:ext>
                  </a:extLst>
                </a:gridCol>
                <a:gridCol w="966902">
                  <a:extLst>
                    <a:ext uri="{9D8B030D-6E8A-4147-A177-3AD203B41FA5}">
                      <a16:colId xmlns:a16="http://schemas.microsoft.com/office/drawing/2014/main" val="169734287"/>
                    </a:ext>
                  </a:extLst>
                </a:gridCol>
                <a:gridCol w="898917">
                  <a:extLst>
                    <a:ext uri="{9D8B030D-6E8A-4147-A177-3AD203B41FA5}">
                      <a16:colId xmlns:a16="http://schemas.microsoft.com/office/drawing/2014/main" val="3047377509"/>
                    </a:ext>
                  </a:extLst>
                </a:gridCol>
                <a:gridCol w="921578">
                  <a:extLst>
                    <a:ext uri="{9D8B030D-6E8A-4147-A177-3AD203B41FA5}">
                      <a16:colId xmlns:a16="http://schemas.microsoft.com/office/drawing/2014/main" val="3861692266"/>
                    </a:ext>
                  </a:extLst>
                </a:gridCol>
                <a:gridCol w="815824">
                  <a:extLst>
                    <a:ext uri="{9D8B030D-6E8A-4147-A177-3AD203B41FA5}">
                      <a16:colId xmlns:a16="http://schemas.microsoft.com/office/drawing/2014/main" val="3157765081"/>
                    </a:ext>
                  </a:extLst>
                </a:gridCol>
                <a:gridCol w="1072658">
                  <a:extLst>
                    <a:ext uri="{9D8B030D-6E8A-4147-A177-3AD203B41FA5}">
                      <a16:colId xmlns:a16="http://schemas.microsoft.com/office/drawing/2014/main" val="3520301427"/>
                    </a:ext>
                  </a:extLst>
                </a:gridCol>
                <a:gridCol w="898917">
                  <a:extLst>
                    <a:ext uri="{9D8B030D-6E8A-4147-A177-3AD203B41FA5}">
                      <a16:colId xmlns:a16="http://schemas.microsoft.com/office/drawing/2014/main" val="1344001177"/>
                    </a:ext>
                  </a:extLst>
                </a:gridCol>
                <a:gridCol w="868701">
                  <a:extLst>
                    <a:ext uri="{9D8B030D-6E8A-4147-A177-3AD203B41FA5}">
                      <a16:colId xmlns:a16="http://schemas.microsoft.com/office/drawing/2014/main" val="1717252553"/>
                    </a:ext>
                  </a:extLst>
                </a:gridCol>
              </a:tblGrid>
              <a:tr h="1028492">
                <a:tc>
                  <a:txBody>
                    <a:bodyPr/>
                    <a:lstStyle/>
                    <a:p>
                      <a:r>
                        <a:rPr lang="en-US" sz="1100" dirty="0"/>
                        <a:t>Company / 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Honoraria / Expense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Consulting / Advisory Board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Funded Research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Royalties / Patent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Stock Options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Ownership / Equity 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Employee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Other (Please specify)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2400589"/>
                  </a:ext>
                </a:extLst>
              </a:tr>
              <a:tr h="801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Example: company </a:t>
                      </a:r>
                      <a:r>
                        <a:rPr lang="en-US" sz="1100" dirty="0" err="1"/>
                        <a:t>xyz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8608409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2637093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7712012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77867952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7141636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66446465"/>
                  </a:ext>
                </a:extLst>
              </a:tr>
              <a:tr h="30069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164616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170E77-E9B6-38F7-6C8F-0EC8A8A3BD7E}"/>
              </a:ext>
            </a:extLst>
          </p:cNvPr>
          <p:cNvGraphicFramePr>
            <a:graphicFrameLocks noGrp="1"/>
          </p:cNvGraphicFramePr>
          <p:nvPr/>
        </p:nvGraphicFramePr>
        <p:xfrm>
          <a:off x="174964" y="182645"/>
          <a:ext cx="3542417" cy="68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461">
                  <a:extLst>
                    <a:ext uri="{9D8B030D-6E8A-4147-A177-3AD203B41FA5}">
                      <a16:colId xmlns:a16="http://schemas.microsoft.com/office/drawing/2014/main" val="699165290"/>
                    </a:ext>
                  </a:extLst>
                </a:gridCol>
                <a:gridCol w="3091956">
                  <a:extLst>
                    <a:ext uri="{9D8B030D-6E8A-4147-A177-3AD203B41FA5}">
                      <a16:colId xmlns:a16="http://schemas.microsoft.com/office/drawing/2014/main" val="3880967065"/>
                    </a:ext>
                  </a:extLst>
                </a:gridCol>
              </a:tblGrid>
              <a:tr h="339491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No, Nothing to disclose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341825"/>
                  </a:ext>
                </a:extLst>
              </a:tr>
              <a:tr h="344205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Yes, please specify disclosures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011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9A3A-D1F7-E147-BF04-19B9CFB11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D9D6-8313-654D-BD78-AC62B0E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44</Words>
  <Application>Microsoft Office PowerPoint</Application>
  <PresentationFormat>On-screen Show (16:9)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Chen Lynn</cp:lastModifiedBy>
  <cp:revision>27</cp:revision>
  <dcterms:created xsi:type="dcterms:W3CDTF">2019-01-07T11:42:34Z</dcterms:created>
  <dcterms:modified xsi:type="dcterms:W3CDTF">2025-07-14T09:35:11Z</dcterms:modified>
</cp:coreProperties>
</file>