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658"/>
  </p:normalViewPr>
  <p:slideViewPr>
    <p:cSldViewPr snapToGrid="0" snapToObjects="1">
      <p:cViewPr varScale="1">
        <p:scale>
          <a:sx n="154" d="100"/>
          <a:sy n="154" d="100"/>
        </p:scale>
        <p:origin x="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4282"/>
            <a:ext cx="2484995" cy="3538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1094282"/>
            <a:ext cx="6264618" cy="35384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1020028"/>
            <a:ext cx="4339089" cy="347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19331"/>
            <a:ext cx="4358331" cy="353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C8A8B-E3E3-60C9-81AD-1F62802F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10343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1034321"/>
            <a:ext cx="5625060" cy="36035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841823"/>
            <a:ext cx="3051797" cy="28070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0" y="169400"/>
            <a:ext cx="7020013" cy="36680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12433"/>
            <a:ext cx="8796482" cy="48155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13" y="4418873"/>
            <a:ext cx="8789773" cy="277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1041816"/>
            <a:ext cx="8820150" cy="358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10C28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10C2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10C28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10C28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10C28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72758" y="4256791"/>
            <a:ext cx="864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28</cp:revision>
  <dcterms:created xsi:type="dcterms:W3CDTF">2019-01-07T11:42:34Z</dcterms:created>
  <dcterms:modified xsi:type="dcterms:W3CDTF">2025-09-10T14:12:10Z</dcterms:modified>
</cp:coreProperties>
</file>